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3"/>
  </p:sldMasterIdLst>
  <p:notesMasterIdLst>
    <p:notesMasterId r:id="rId8"/>
  </p:notesMasterIdLst>
  <p:sldIdLst>
    <p:sldId id="256" r:id="rId4"/>
    <p:sldId id="295" r:id="rId5"/>
    <p:sldId id="296" r:id="rId6"/>
    <p:sldId id="262" r:id="rId7"/>
    <p:sldId id="281" r:id="rId9"/>
    <p:sldId id="280" r:id="rId10"/>
    <p:sldId id="259" r:id="rId11"/>
    <p:sldId id="260" r:id="rId12"/>
    <p:sldId id="267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97" r:id="rId21"/>
    <p:sldId id="278" r:id="rId22"/>
    <p:sldId id="279" r:id="rId23"/>
    <p:sldId id="313" r:id="rId24"/>
    <p:sldId id="314" r:id="rId25"/>
    <p:sldId id="317" r:id="rId26"/>
    <p:sldId id="318" r:id="rId27"/>
    <p:sldId id="316" r:id="rId28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的使用者2" initials="未知的使用者2" lastIdx="1" clrIdx="0"/>
  <p:cmAuthor id="2" name="liupeng" initials="l" lastIdx="1" clrIdx="1"/>
  <p:cmAuthor id="3" name="周宏達JerryChou" initials="JerryChou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967E-542D-46BB-99C2-28920E914199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37628-B820-42EF-A241-CE9D2C9CD08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r>
              <a:rPr lang="zh-TW" altLang="en-US"/>
              <a:t>開啟裝置管理員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r>
              <a:rPr lang="zh-TW" altLang="en-US"/>
              <a:t>開啟裝置管理員</a:t>
            </a:r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 idx="2"/>
          </p:nvPr>
        </p:nvSpPr>
        <p:spPr/>
      </p:sp>
      <p:sp>
        <p:nvSpPr>
          <p:cNvPr id="3" name="文字版面配置區 2"/>
          <p:cNvSpPr/>
          <p:nvPr>
            <p:ph type="body" idx="3"/>
          </p:nvPr>
        </p:nvSpPr>
        <p:spPr/>
        <p:txBody>
          <a:bodyPr/>
          <a:p>
            <a:r>
              <a:rPr lang="zh-TW" altLang="en-US"/>
              <a:t>開啟裝置管理員</a:t>
            </a: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3215680" y="2213992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2"/>
          <p:cNvSpPr>
            <a:spLocks noGrp="1"/>
          </p:cNvSpPr>
          <p:nvPr>
            <p:ph idx="1" hasCustomPrompt="1"/>
          </p:nvPr>
        </p:nvSpPr>
        <p:spPr>
          <a:xfrm>
            <a:off x="3311691" y="4581128"/>
            <a:ext cx="7104789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noProof="0"/>
              <a:t>編輯母片文字樣式</a:t>
            </a:r>
            <a:endParaRPr lang="zh-TW" altLang="en-US" noProof="0"/>
          </a:p>
        </p:txBody>
      </p:sp>
      <p:pic>
        <p:nvPicPr>
          <p:cNvPr id="5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73ACE02-03C0-4B7F-BC64-094261A36F3B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9D55CDC-2E82-4EE6-8318-36054D728209}" type="slidenum">
              <a:rPr lang="zh-TW" altLang="en-US" smtClean="0"/>
            </a:fld>
            <a:endParaRPr lang="zh-TW" altLang="en-US"/>
          </a:p>
        </p:txBody>
      </p:sp>
      <p:pic>
        <p:nvPicPr>
          <p:cNvPr id="8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gray">
          <a:xfrm rot="120000">
            <a:off x="4601633" y="22574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9" name="矩形 8"/>
          <p:cNvSpPr/>
          <p:nvPr/>
        </p:nvSpPr>
        <p:spPr bwMode="gray">
          <a:xfrm rot="185582">
            <a:off x="1413933" y="2279650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4" name="矩形 13"/>
          <p:cNvSpPr/>
          <p:nvPr/>
        </p:nvSpPr>
        <p:spPr bwMode="gray">
          <a:xfrm rot="21480000">
            <a:off x="7776633" y="22447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5" name="投影片編號版面配置區 5"/>
          <p:cNvSpPr txBox="1"/>
          <p:nvPr/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51A94A5-D37C-44C9-8DC3-4ACED3F90AFA}" type="slidenum">
              <a:rPr kumimoji="0" lang="en-US" altLang="zh-TW" sz="1400">
                <a:solidFill>
                  <a:srgbClr val="7F7F7F"/>
                </a:solidFill>
              </a:rPr>
            </a:fld>
            <a:endParaRPr kumimoji="0" lang="zh-TW" altLang="en-US" sz="1400">
              <a:solidFill>
                <a:srgbClr val="7F7F7F"/>
              </a:solidFill>
            </a:endParaRPr>
          </a:p>
        </p:txBody>
      </p:sp>
      <p:sp>
        <p:nvSpPr>
          <p:cNvPr id="10" name="圖片版面配置區 10"/>
          <p:cNvSpPr>
            <a:spLocks noGrp="1"/>
          </p:cNvSpPr>
          <p:nvPr>
            <p:ph type="pic" sz="quarter" idx="13"/>
          </p:nvPr>
        </p:nvSpPr>
        <p:spPr bwMode="gray">
          <a:xfrm>
            <a:off x="1634976" y="2435476"/>
            <a:ext cx="2593063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 dirty="0"/>
          </a:p>
        </p:txBody>
      </p:sp>
      <p:sp>
        <p:nvSpPr>
          <p:cNvPr id="11" name="圖片版面配置區 10"/>
          <p:cNvSpPr>
            <a:spLocks noGrp="1"/>
          </p:cNvSpPr>
          <p:nvPr>
            <p:ph type="pic" sz="quarter" idx="14"/>
          </p:nvPr>
        </p:nvSpPr>
        <p:spPr bwMode="gray">
          <a:xfrm>
            <a:off x="4788755" y="2435476"/>
            <a:ext cx="2593063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12" name="圖片版面配置區 10"/>
          <p:cNvSpPr>
            <a:spLocks noGrp="1"/>
          </p:cNvSpPr>
          <p:nvPr>
            <p:ph type="pic" sz="quarter" idx="15"/>
          </p:nvPr>
        </p:nvSpPr>
        <p:spPr bwMode="gray">
          <a:xfrm>
            <a:off x="7942532" y="2435477"/>
            <a:ext cx="2593063" cy="3314701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13" name="副標題 2"/>
          <p:cNvSpPr>
            <a:spLocks noGrp="1"/>
          </p:cNvSpPr>
          <p:nvPr>
            <p:ph type="subTitle" idx="16"/>
          </p:nvPr>
        </p:nvSpPr>
        <p:spPr>
          <a:xfrm>
            <a:off x="1487488" y="1603648"/>
            <a:ext cx="9146381" cy="457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20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14B52B8-CE61-477A-9297-CC52677A5C4E}" type="datetimeFigureOut">
              <a:rPr lang="zh-TW" altLang="en-US" smtClean="0"/>
            </a:fld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2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2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3E42B56E-2FB0-488E-B505-341369D68BC3}" type="slidenum">
              <a:rPr lang="zh-TW" altLang="en-US" smtClean="0"/>
            </a:fld>
            <a:endParaRPr lang="zh-TW" altLang="en-US"/>
          </a:p>
        </p:txBody>
      </p:sp>
      <p:pic>
        <p:nvPicPr>
          <p:cNvPr id="20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 bwMode="gray">
          <a:xfrm rot="120000">
            <a:off x="4601633" y="22574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22" name="矩形 21"/>
          <p:cNvSpPr/>
          <p:nvPr/>
        </p:nvSpPr>
        <p:spPr bwMode="gray">
          <a:xfrm rot="185582">
            <a:off x="1413933" y="2279650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23" name="矩形 22"/>
          <p:cNvSpPr/>
          <p:nvPr/>
        </p:nvSpPr>
        <p:spPr bwMode="gray">
          <a:xfrm rot="21480000">
            <a:off x="7776633" y="22447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24" name="投影片編號版面配置區 5"/>
          <p:cNvSpPr txBox="1"/>
          <p:nvPr/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51A94A5-D37C-44C9-8DC3-4ACED3F90AFA}" type="slidenum">
              <a:rPr kumimoji="0" lang="en-US" altLang="zh-TW" sz="1400">
                <a:solidFill>
                  <a:srgbClr val="7F7F7F"/>
                </a:solidFill>
              </a:rPr>
            </a:fld>
            <a:endParaRPr kumimoji="0" lang="zh-TW" altLang="en-US" sz="1400">
              <a:solidFill>
                <a:srgbClr val="7F7F7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925276" y="1462088"/>
            <a:ext cx="3125015" cy="1966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1141711" y="685800"/>
            <a:ext cx="6478687" cy="54864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7925276" y="3429000"/>
            <a:ext cx="312501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2E9F8289-39EE-452F-B81A-68023B27ADD6}" type="slidenum">
              <a:rPr lang="en-US" altLang="zh-TW" smtClean="0"/>
            </a:fld>
            <a:endParaRPr lang="zh-TW" altLang="en-US"/>
          </a:p>
        </p:txBody>
      </p:sp>
      <p:pic>
        <p:nvPicPr>
          <p:cNvPr id="12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gray">
          <a:xfrm rot="120000">
            <a:off x="654051" y="531813"/>
            <a:ext cx="6106583" cy="5716587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9" name="矩形 8"/>
          <p:cNvSpPr/>
          <p:nvPr/>
        </p:nvSpPr>
        <p:spPr bwMode="gray">
          <a:xfrm>
            <a:off x="7315200" y="0"/>
            <a:ext cx="4193117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10" name="直線接點 9"/>
          <p:cNvCxnSpPr/>
          <p:nvPr/>
        </p:nvCxnSpPr>
        <p:spPr>
          <a:xfrm>
            <a:off x="7467600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355917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925276" y="1643063"/>
            <a:ext cx="3125015" cy="27765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"/>
          </p:nvPr>
        </p:nvSpPr>
        <p:spPr bwMode="gray">
          <a:xfrm>
            <a:off x="745780" y="609600"/>
            <a:ext cx="591620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7925276" y="4423914"/>
            <a:ext cx="3125015" cy="174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13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4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5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9F668ADC-D929-4239-BC0B-C54B3B0F2EF8}" type="slidenum">
              <a:rPr lang="en-US" altLang="zh-TW" smtClean="0"/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 bwMode="gray">
          <a:xfrm rot="120000">
            <a:off x="654051" y="531813"/>
            <a:ext cx="6106583" cy="5716587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7" name="矩形 16"/>
          <p:cNvSpPr/>
          <p:nvPr/>
        </p:nvSpPr>
        <p:spPr bwMode="gray">
          <a:xfrm>
            <a:off x="7315200" y="0"/>
            <a:ext cx="4193117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18" name="直線接點 17"/>
          <p:cNvCxnSpPr/>
          <p:nvPr/>
        </p:nvCxnSpPr>
        <p:spPr>
          <a:xfrm>
            <a:off x="7467600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1355917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gray">
          <a:xfrm rot="120000">
            <a:off x="654051" y="531813"/>
            <a:ext cx="6106583" cy="5716587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6" name="矩形 5"/>
          <p:cNvSpPr/>
          <p:nvPr/>
        </p:nvSpPr>
        <p:spPr bwMode="gray">
          <a:xfrm>
            <a:off x="7315200" y="0"/>
            <a:ext cx="4193117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7" name="直線接點 6"/>
          <p:cNvCxnSpPr/>
          <p:nvPr/>
        </p:nvCxnSpPr>
        <p:spPr>
          <a:xfrm>
            <a:off x="7467600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355917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5276" y="1643063"/>
            <a:ext cx="3125015" cy="27765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 bwMode="gray">
          <a:xfrm>
            <a:off x="745780" y="609600"/>
            <a:ext cx="591620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7925276" y="4423914"/>
            <a:ext cx="3125015" cy="174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10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2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1E8221E5-6B02-44EB-8429-FCD49BFAF890}" type="slidenum">
              <a:rPr lang="en-US" altLang="zh-TW" smtClean="0"/>
            </a:fld>
            <a:endParaRPr lang="zh-TW" altLang="en-US"/>
          </a:p>
        </p:txBody>
      </p:sp>
      <p:pic>
        <p:nvPicPr>
          <p:cNvPr id="13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側圖片與標題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圖片版面配置區 8"/>
          <p:cNvSpPr>
            <a:spLocks noGrp="1"/>
          </p:cNvSpPr>
          <p:nvPr>
            <p:ph type="pic" sz="quarter" idx="10"/>
          </p:nvPr>
        </p:nvSpPr>
        <p:spPr>
          <a:xfrm>
            <a:off x="910145" y="620688"/>
            <a:ext cx="6049951" cy="56388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52117" y="2348880"/>
            <a:ext cx="4398017" cy="388843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TW"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5" name="日期版面配置區 11"/>
          <p:cNvSpPr>
            <a:spLocks noGrp="1"/>
          </p:cNvSpPr>
          <p:nvPr>
            <p:ph type="dt" sz="half" idx="11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12"/>
          <p:cNvSpPr>
            <a:spLocks noGrp="1"/>
          </p:cNvSpPr>
          <p:nvPr>
            <p:ph type="ftr" sz="quarter" idx="12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13"/>
          <p:cNvSpPr>
            <a:spLocks noGrp="1"/>
          </p:cNvSpPr>
          <p:nvPr>
            <p:ph type="sldNum" sz="quarter" idx="13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51FCF8D-9098-42E1-BBEC-3704B50E1A61}" type="slidenum">
              <a:rPr lang="en-US" altLang="zh-TW" smtClean="0"/>
            </a:fld>
            <a:endParaRPr lang="zh-TW" altLang="en-US"/>
          </a:p>
        </p:txBody>
      </p:sp>
      <p:pic>
        <p:nvPicPr>
          <p:cNvPr id="8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 noEditPoints="1"/>
          </p:cNvSpPr>
          <p:nvPr/>
        </p:nvSpPr>
        <p:spPr bwMode="black">
          <a:xfrm>
            <a:off x="0" y="93663"/>
            <a:ext cx="4345517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TW"/>
          </a:p>
        </p:txBody>
      </p:sp>
      <p:pic>
        <p:nvPicPr>
          <p:cNvPr id="5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圖片版面配置區 8"/>
          <p:cNvSpPr>
            <a:spLocks noGrp="1"/>
          </p:cNvSpPr>
          <p:nvPr>
            <p:ph type="pic" sz="quarter" idx="10"/>
          </p:nvPr>
        </p:nvSpPr>
        <p:spPr>
          <a:xfrm>
            <a:off x="5755473" y="836712"/>
            <a:ext cx="5717124" cy="5328592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8143" y="2241376"/>
            <a:ext cx="4651793" cy="3923928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TW"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6" name="日期版面配置區 11"/>
          <p:cNvSpPr>
            <a:spLocks noGrp="1"/>
          </p:cNvSpPr>
          <p:nvPr>
            <p:ph type="dt" sz="half" idx="11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頁尾版面配置區 12"/>
          <p:cNvSpPr>
            <a:spLocks noGrp="1"/>
          </p:cNvSpPr>
          <p:nvPr>
            <p:ph type="ftr" sz="quarter" idx="12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投影片編號版面配置區 13"/>
          <p:cNvSpPr>
            <a:spLocks noGrp="1"/>
          </p:cNvSpPr>
          <p:nvPr>
            <p:ph type="sldNum" sz="quarter" idx="13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4DA25BC-F591-4550-B0D1-91BA6FFB7B4F}" type="slidenum">
              <a:rPr lang="en-US" altLang="zh-TW" smtClean="0"/>
            </a:fld>
            <a:endParaRPr lang="zh-TW" altLang="en-US"/>
          </a:p>
        </p:txBody>
      </p:sp>
      <p:pic>
        <p:nvPicPr>
          <p:cNvPr id="10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左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74063" y="836712"/>
            <a:ext cx="7530183" cy="5256584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256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400256" y="4264496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2C48BE83-2BA3-46C1-A888-0BD292F3F241}" type="slidenum">
              <a:rPr lang="en-US" altLang="zh-TW" smtClean="0"/>
            </a:fld>
            <a:endParaRPr lang="zh-TW" altLang="en-US"/>
          </a:p>
        </p:txBody>
      </p:sp>
      <p:pic>
        <p:nvPicPr>
          <p:cNvPr id="9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右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 noEditPoints="1"/>
          </p:cNvSpPr>
          <p:nvPr/>
        </p:nvSpPr>
        <p:spPr bwMode="black">
          <a:xfrm>
            <a:off x="0" y="93663"/>
            <a:ext cx="4345517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TW"/>
          </a:p>
        </p:txBody>
      </p:sp>
      <p:pic>
        <p:nvPicPr>
          <p:cNvPr id="6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919389" y="681608"/>
            <a:ext cx="7649219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2355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602355" y="4192488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68B7FC7-7786-4B32-9BD3-ACB7558C0357}" type="slidenum">
              <a:rPr lang="en-US" altLang="zh-TW" smtClean="0"/>
            </a:fld>
            <a:endParaRPr lang="zh-TW" altLang="en-US"/>
          </a:p>
        </p:txBody>
      </p:sp>
      <p:pic>
        <p:nvPicPr>
          <p:cNvPr id="10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左側四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89996" y="685776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8288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688288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4726433" y="685776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789996" y="3494088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2"/>
          </p:nvPr>
        </p:nvSpPr>
        <p:spPr>
          <a:xfrm>
            <a:off x="4726433" y="3494088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9" name="日期版面配置區 7"/>
          <p:cNvSpPr>
            <a:spLocks noGrp="1"/>
          </p:cNvSpPr>
          <p:nvPr>
            <p:ph type="dt" sz="half" idx="13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8"/>
          <p:cNvSpPr>
            <a:spLocks noGrp="1"/>
          </p:cNvSpPr>
          <p:nvPr>
            <p:ph type="ftr" sz="quarter" idx="14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5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86E5F42-724C-4136-B81A-A37D4676668F}" type="slidenum">
              <a:rPr lang="en-US" altLang="zh-TW" smtClean="0"/>
            </a:fld>
            <a:endParaRPr lang="zh-TW" altLang="en-US"/>
          </a:p>
        </p:txBody>
      </p:sp>
      <p:pic>
        <p:nvPicPr>
          <p:cNvPr id="12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DE8046C-FBAE-4E7E-9114-509ACEC40440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CCFF0E8-1773-4A26-A335-6BCFC875C905}" type="slidenum">
              <a:rPr lang="zh-TW" altLang="en-US" smtClean="0"/>
            </a:fld>
            <a:endParaRPr lang="zh-TW" altLang="en-US"/>
          </a:p>
        </p:txBody>
      </p:sp>
      <p:pic>
        <p:nvPicPr>
          <p:cNvPr id="10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右側四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55" y="901800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731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666731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7728181" y="901800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3887755" y="3645024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2"/>
          </p:nvPr>
        </p:nvSpPr>
        <p:spPr>
          <a:xfrm>
            <a:off x="7728181" y="3645024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9" name="日期版面配置區 7"/>
          <p:cNvSpPr>
            <a:spLocks noGrp="1"/>
          </p:cNvSpPr>
          <p:nvPr>
            <p:ph type="dt" sz="half" idx="13"/>
          </p:nvPr>
        </p:nvSpPr>
        <p:spPr>
          <a:xfrm>
            <a:off x="7503584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8"/>
          <p:cNvSpPr>
            <a:spLocks noGrp="1"/>
          </p:cNvSpPr>
          <p:nvPr>
            <p:ph type="ftr" sz="quarter" idx="14"/>
          </p:nvPr>
        </p:nvSpPr>
        <p:spPr>
          <a:xfrm>
            <a:off x="1253067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5"/>
          </p:nvPr>
        </p:nvSpPr>
        <p:spPr>
          <a:xfrm>
            <a:off x="9332384" y="6400800"/>
            <a:ext cx="1068916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486F88B-95E4-4109-A00C-E322BED81650}" type="slidenum">
              <a:rPr lang="en-US" altLang="zh-TW" smtClean="0"/>
            </a:fld>
            <a:endParaRPr lang="zh-TW" altLang="en-US"/>
          </a:p>
        </p:txBody>
      </p:sp>
      <p:pic>
        <p:nvPicPr>
          <p:cNvPr id="12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側兩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96199" y="908720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2277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592277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4648477" y="908720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日期版面配置區 7"/>
          <p:cNvSpPr>
            <a:spLocks noGrp="1"/>
          </p:cNvSpPr>
          <p:nvPr>
            <p:ph type="dt" sz="half" idx="11"/>
          </p:nvPr>
        </p:nvSpPr>
        <p:spPr>
          <a:xfrm>
            <a:off x="8098367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1847851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13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69F68BA-5E63-4656-BB2B-EB730945BEF2}" type="slidenum">
              <a:rPr lang="en-US" altLang="zh-TW" smtClean="0"/>
            </a:fld>
            <a:endParaRPr lang="zh-TW" altLang="en-US"/>
          </a:p>
        </p:txBody>
      </p:sp>
      <p:pic>
        <p:nvPicPr>
          <p:cNvPr id="10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側兩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64551" y="681608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381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527381" y="4192488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7824192" y="681608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日期版面配置區 7"/>
          <p:cNvSpPr>
            <a:spLocks noGrp="1"/>
          </p:cNvSpPr>
          <p:nvPr>
            <p:ph type="dt" sz="half" idx="11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13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E5457CA-BDD4-464D-9798-D8082185EA37}" type="slidenum">
              <a:rPr lang="en-US" altLang="zh-TW" smtClean="0"/>
            </a:fld>
            <a:endParaRPr lang="zh-TW" altLang="en-US"/>
          </a:p>
        </p:txBody>
      </p:sp>
      <p:pic>
        <p:nvPicPr>
          <p:cNvPr id="10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/>
              <a:t>編輯母片文字樣式</a:t>
            </a:r>
            <a:endParaRPr lang="zh-TW" altLang="en-US" noProof="0"/>
          </a:p>
          <a:p>
            <a:pPr lvl="1"/>
            <a:r>
              <a:rPr lang="zh-TW" altLang="en-US" noProof="0"/>
              <a:t>第二層</a:t>
            </a:r>
            <a:endParaRPr lang="zh-TW" altLang="en-US" noProof="0"/>
          </a:p>
          <a:p>
            <a:pPr lvl="2"/>
            <a:r>
              <a:rPr lang="zh-TW" altLang="en-US" noProof="0"/>
              <a:t>第三層</a:t>
            </a:r>
            <a:endParaRPr lang="zh-TW" altLang="en-US" noProof="0"/>
          </a:p>
          <a:p>
            <a:pPr lvl="3"/>
            <a:r>
              <a:rPr lang="zh-TW" altLang="en-US" noProof="0"/>
              <a:t>第四層</a:t>
            </a:r>
            <a:endParaRPr lang="zh-TW" altLang="en-US" noProof="0"/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E09746-F2A8-4BFB-A79E-DFC73045077C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F762EA3-E6F9-4819-9605-5F9397271771}" type="slidenum">
              <a:rPr lang="zh-TW" altLang="en-US" smtClean="0"/>
            </a:fld>
            <a:endParaRPr lang="zh-TW" altLang="en-US"/>
          </a:p>
        </p:txBody>
      </p:sp>
      <p:pic>
        <p:nvPicPr>
          <p:cNvPr id="8" name="圖片 7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簡報內頁1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/>
              <a:t>編輯母片文字樣式</a:t>
            </a:r>
            <a:endParaRPr lang="zh-TW" altLang="en-US" noProof="0"/>
          </a:p>
          <a:p>
            <a:pPr lvl="1"/>
            <a:r>
              <a:rPr lang="zh-TW" altLang="en-US" noProof="0"/>
              <a:t>第二層</a:t>
            </a:r>
            <a:endParaRPr lang="zh-TW" altLang="en-US" noProof="0"/>
          </a:p>
          <a:p>
            <a:pPr lvl="2"/>
            <a:r>
              <a:rPr lang="zh-TW" altLang="en-US" noProof="0"/>
              <a:t>第三層</a:t>
            </a:r>
            <a:endParaRPr lang="zh-TW" altLang="en-US" noProof="0"/>
          </a:p>
          <a:p>
            <a:pPr lvl="3"/>
            <a:r>
              <a:rPr lang="zh-TW" altLang="en-US" noProof="0"/>
              <a:t>第四層</a:t>
            </a:r>
            <a:endParaRPr lang="zh-TW" altLang="en-US" noProof="0"/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52A2E91A-97EE-4024-8CA2-C27518935DF9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3D343AE7-90C3-4188-B944-544A19016659}" type="slidenum">
              <a:rPr lang="zh-TW" altLang="en-US" smtClean="0"/>
            </a:fld>
            <a:endParaRPr lang="zh-TW" altLang="en-US"/>
          </a:p>
        </p:txBody>
      </p:sp>
      <p:pic>
        <p:nvPicPr>
          <p:cNvPr id="8" name="圖片 7" descr="簡報內頁1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93676E2-AAE8-4804-BE05-99EEFD949587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0FC774D-C339-4E63-A464-669FB8E18C0B}" type="slidenum">
              <a:rPr lang="zh-TW" altLang="en-US" smtClean="0"/>
            </a:fld>
            <a:endParaRPr lang="zh-TW" altLang="en-US"/>
          </a:p>
        </p:txBody>
      </p:sp>
      <p:pic>
        <p:nvPicPr>
          <p:cNvPr id="8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2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簡報內頁2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3215680" y="2213992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10" name="文字版面配置區 2"/>
          <p:cNvSpPr>
            <a:spLocks noGrp="1"/>
          </p:cNvSpPr>
          <p:nvPr>
            <p:ph idx="1"/>
          </p:nvPr>
        </p:nvSpPr>
        <p:spPr>
          <a:xfrm>
            <a:off x="3311691" y="4581128"/>
            <a:ext cx="7104789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l"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zh-TW" altLang="en-US" dirty="0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DE8046C-FBAE-4E7E-9114-509ACEC40440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CCFF0E8-1773-4A26-A335-6BCFC875C90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93676E2-AAE8-4804-BE05-99EEFD949587}" type="datetimeFigureOut">
              <a:rPr lang="zh-TW" altLang="en-US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0FC774D-C339-4E63-A464-669FB8E18C0B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 dirty="0"/>
              <a:t>按一下以編輯母片文字樣式</a:t>
            </a:r>
            <a:endParaRPr lang="zh-TW" altLang="en-US" noProof="0" dirty="0"/>
          </a:p>
          <a:p>
            <a:pPr lvl="1"/>
            <a:r>
              <a:rPr lang="zh-TW" altLang="en-US" noProof="0" dirty="0"/>
              <a:t>第二層</a:t>
            </a:r>
            <a:endParaRPr lang="zh-TW" altLang="en-US" noProof="0" dirty="0"/>
          </a:p>
          <a:p>
            <a:pPr lvl="2"/>
            <a:r>
              <a:rPr lang="zh-TW" altLang="en-US" noProof="0" dirty="0"/>
              <a:t>第三層</a:t>
            </a:r>
            <a:endParaRPr lang="zh-TW" altLang="en-US" noProof="0" dirty="0"/>
          </a:p>
          <a:p>
            <a:pPr lvl="3"/>
            <a:r>
              <a:rPr lang="zh-TW" altLang="en-US" noProof="0" dirty="0"/>
              <a:t>第四層</a:t>
            </a:r>
            <a:endParaRPr lang="zh-TW" altLang="en-US" noProof="0" dirty="0"/>
          </a:p>
          <a:p>
            <a:pPr lvl="4"/>
            <a:r>
              <a:rPr lang="zh-TW" altLang="en-US" noProof="0" dirty="0"/>
              <a:t>第五層</a:t>
            </a:r>
            <a:endParaRPr lang="zh-TW" altLang="en-US" noProof="0" dirty="0"/>
          </a:p>
        </p:txBody>
      </p:sp>
      <p:sp>
        <p:nvSpPr>
          <p:cNvPr id="10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FC882494-F4D2-4AB3-9054-3D57092D64FE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C79247-B0E3-45EC-8723-F321929B5C5F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767A442-3036-4A13-9567-30B8F6185973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0D1F554-F122-41DB-90FC-DDAE0ADB5AE4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0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6768A9C-6D09-4704-9B98-7A8672C3A56D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A1AA8EB3-1C29-4BA4-8D2B-5A8F7C4C2F0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/>
              <a:t>編輯母片文字樣式</a:t>
            </a:r>
            <a:endParaRPr lang="zh-TW" altLang="en-US" noProof="0"/>
          </a:p>
          <a:p>
            <a:pPr lvl="1"/>
            <a:r>
              <a:rPr lang="zh-TW" altLang="en-US" noProof="0"/>
              <a:t>第二層</a:t>
            </a:r>
            <a:endParaRPr lang="zh-TW" altLang="en-US" noProof="0"/>
          </a:p>
          <a:p>
            <a:pPr lvl="2"/>
            <a:r>
              <a:rPr lang="zh-TW" altLang="en-US" noProof="0"/>
              <a:t>第三層</a:t>
            </a:r>
            <a:endParaRPr lang="zh-TW" altLang="en-US" noProof="0"/>
          </a:p>
          <a:p>
            <a:pPr lvl="3"/>
            <a:r>
              <a:rPr lang="zh-TW" altLang="en-US" noProof="0"/>
              <a:t>第四層</a:t>
            </a:r>
            <a:endParaRPr lang="zh-TW" altLang="en-US" noProof="0"/>
          </a:p>
          <a:p>
            <a:pPr lvl="4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0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FC882494-F4D2-4AB3-9054-3D57092D64FE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C79247-B0E3-45EC-8723-F321929B5C5F}" type="slidenum">
              <a:rPr lang="zh-TW" altLang="en-US" smtClean="0"/>
            </a:fld>
            <a:endParaRPr lang="zh-TW" altLang="en-US"/>
          </a:p>
        </p:txBody>
      </p:sp>
      <p:pic>
        <p:nvPicPr>
          <p:cNvPr id="9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7" y="157425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7" y="221401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E118040-702C-4553-8BBF-C2EB3A101AE7}" type="datetimeFigureOut">
              <a:rPr lang="zh-TW" altLang="en-US"/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70474FAF-80AC-45E5-B3E6-18EC5CC579B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48679"/>
            <a:ext cx="4011084" cy="10695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548680"/>
            <a:ext cx="6815667" cy="57606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161825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84310C5-6D6B-44E8-BF0C-97E93EA06A93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E718BA60-D833-48D7-9A53-38303AC3260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411806A-C10F-4D3D-A52F-CD4666F04ABA}" type="datetimeFigureOut">
              <a:rPr lang="zh-TW" altLang="en-US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86943F26-1741-45F1-982F-2153A0BEE8B5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73ACE02-03C0-4B7F-BC64-094261A36F3B}" type="datetimeFigureOut">
              <a:rPr lang="zh-TW" altLang="en-US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9D55CDC-2E82-4EE6-8318-36054D728209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gray">
          <a:xfrm rot="120000">
            <a:off x="4601633" y="22574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9" name="矩形 8"/>
          <p:cNvSpPr/>
          <p:nvPr/>
        </p:nvSpPr>
        <p:spPr bwMode="gray">
          <a:xfrm rot="185582">
            <a:off x="1413933" y="2279650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4" name="矩形 13"/>
          <p:cNvSpPr/>
          <p:nvPr/>
        </p:nvSpPr>
        <p:spPr bwMode="gray">
          <a:xfrm rot="21480000">
            <a:off x="7776633" y="2244725"/>
            <a:ext cx="2948517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5" name="投影片編號版面配置區 5"/>
          <p:cNvSpPr txBox="1"/>
          <p:nvPr/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51A94A5-D37C-44C9-8DC3-4ACED3F90AFA}" type="slidenum">
              <a:rPr kumimoji="0" lang="en-US" altLang="zh-TW" sz="1400">
                <a:solidFill>
                  <a:srgbClr val="7F7F7F"/>
                </a:solidFill>
              </a:rPr>
            </a:fld>
            <a:endParaRPr kumimoji="0" lang="zh-TW" altLang="en-US" sz="1400">
              <a:solidFill>
                <a:srgbClr val="7F7F7F"/>
              </a:solidFill>
            </a:endParaRPr>
          </a:p>
        </p:txBody>
      </p:sp>
      <p:sp>
        <p:nvSpPr>
          <p:cNvPr id="10" name="圖片版面配置區 10"/>
          <p:cNvSpPr>
            <a:spLocks noGrp="1"/>
          </p:cNvSpPr>
          <p:nvPr>
            <p:ph type="pic" sz="quarter" idx="13"/>
          </p:nvPr>
        </p:nvSpPr>
        <p:spPr bwMode="gray">
          <a:xfrm>
            <a:off x="1634976" y="2435476"/>
            <a:ext cx="2593063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 dirty="0"/>
          </a:p>
        </p:txBody>
      </p:sp>
      <p:sp>
        <p:nvSpPr>
          <p:cNvPr id="11" name="圖片版面配置區 10"/>
          <p:cNvSpPr>
            <a:spLocks noGrp="1"/>
          </p:cNvSpPr>
          <p:nvPr>
            <p:ph type="pic" sz="quarter" idx="14"/>
          </p:nvPr>
        </p:nvSpPr>
        <p:spPr bwMode="gray">
          <a:xfrm>
            <a:off x="4788755" y="2435476"/>
            <a:ext cx="2593063" cy="331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12" name="圖片版面配置區 10"/>
          <p:cNvSpPr>
            <a:spLocks noGrp="1"/>
          </p:cNvSpPr>
          <p:nvPr>
            <p:ph type="pic" sz="quarter" idx="15"/>
          </p:nvPr>
        </p:nvSpPr>
        <p:spPr bwMode="gray">
          <a:xfrm>
            <a:off x="7942532" y="2435477"/>
            <a:ext cx="2593063" cy="3314701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>
            <a:normAutofit/>
          </a:bodyPr>
          <a:lstStyle>
            <a:lvl1pPr marL="45720" indent="0" algn="ctr" latinLnBrk="0">
              <a:buNone/>
              <a:defRPr lang="zh-TW" sz="18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13" name="副標題 2"/>
          <p:cNvSpPr>
            <a:spLocks noGrp="1"/>
          </p:cNvSpPr>
          <p:nvPr>
            <p:ph type="subTitle" idx="16"/>
          </p:nvPr>
        </p:nvSpPr>
        <p:spPr>
          <a:xfrm>
            <a:off x="1487488" y="1603648"/>
            <a:ext cx="9146381" cy="457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dirty="0"/>
          </a:p>
        </p:txBody>
      </p:sp>
      <p:sp>
        <p:nvSpPr>
          <p:cNvPr id="19" name="文字版面配置區 11"/>
          <p:cNvSpPr>
            <a:spLocks noGrp="1"/>
          </p:cNvSpPr>
          <p:nvPr>
            <p:ph type="body" sz="quarter" idx="20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1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14B52B8-CE61-477A-9297-CC52677A5C4E}" type="datetimeFigureOut">
              <a:rPr lang="zh-TW" altLang="en-US"/>
            </a:fld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22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5"/>
          <p:cNvSpPr>
            <a:spLocks noGrp="1"/>
          </p:cNvSpPr>
          <p:nvPr>
            <p:ph type="sldNum" sz="quarter" idx="23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3E42B56E-2FB0-488E-B505-341369D68BC3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925276" y="1462088"/>
            <a:ext cx="3125015" cy="1966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141711" y="685800"/>
            <a:ext cx="6478687" cy="54864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5276" y="3429000"/>
            <a:ext cx="3125015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2E9F8289-39EE-452F-B81A-68023B27ADD6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gray">
          <a:xfrm rot="120000">
            <a:off x="654051" y="531813"/>
            <a:ext cx="6106583" cy="5716587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9" name="矩形 8"/>
          <p:cNvSpPr/>
          <p:nvPr/>
        </p:nvSpPr>
        <p:spPr bwMode="gray">
          <a:xfrm>
            <a:off x="7315200" y="0"/>
            <a:ext cx="4193117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10" name="直線接點 9"/>
          <p:cNvCxnSpPr/>
          <p:nvPr/>
        </p:nvCxnSpPr>
        <p:spPr>
          <a:xfrm>
            <a:off x="7467600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355917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925276" y="1643063"/>
            <a:ext cx="3125015" cy="27765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"/>
          </p:nvPr>
        </p:nvSpPr>
        <p:spPr bwMode="gray">
          <a:xfrm>
            <a:off x="745780" y="609600"/>
            <a:ext cx="591620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5276" y="4423914"/>
            <a:ext cx="3125015" cy="174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3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4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5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9F668ADC-D929-4239-BC0B-C54B3B0F2EF8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gray">
          <a:xfrm rot="120000">
            <a:off x="654051" y="531813"/>
            <a:ext cx="6106583" cy="5716587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6" name="矩形 5"/>
          <p:cNvSpPr/>
          <p:nvPr/>
        </p:nvSpPr>
        <p:spPr bwMode="gray">
          <a:xfrm>
            <a:off x="7315200" y="0"/>
            <a:ext cx="4193117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7" name="直線接點 6"/>
          <p:cNvCxnSpPr/>
          <p:nvPr/>
        </p:nvCxnSpPr>
        <p:spPr>
          <a:xfrm>
            <a:off x="7467600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355917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圖片 6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5276" y="1643063"/>
            <a:ext cx="3125015" cy="27765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 bwMode="gray">
          <a:xfrm>
            <a:off x="745780" y="609600"/>
            <a:ext cx="591620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5276" y="4423914"/>
            <a:ext cx="3125015" cy="174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10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2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1E8221E5-6B02-44EB-8429-FCD49BFAF890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側圖片與標題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圖片版面配置區 8"/>
          <p:cNvSpPr>
            <a:spLocks noGrp="1"/>
          </p:cNvSpPr>
          <p:nvPr>
            <p:ph type="pic" sz="quarter" idx="10"/>
          </p:nvPr>
        </p:nvSpPr>
        <p:spPr>
          <a:xfrm>
            <a:off x="910145" y="620688"/>
            <a:ext cx="6049951" cy="56388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52117" y="2348880"/>
            <a:ext cx="4398017" cy="388843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TW"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5" name="日期版面配置區 11"/>
          <p:cNvSpPr>
            <a:spLocks noGrp="1"/>
          </p:cNvSpPr>
          <p:nvPr>
            <p:ph type="dt" sz="half" idx="11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12"/>
          <p:cNvSpPr>
            <a:spLocks noGrp="1"/>
          </p:cNvSpPr>
          <p:nvPr>
            <p:ph type="ftr" sz="quarter" idx="12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13"/>
          <p:cNvSpPr>
            <a:spLocks noGrp="1"/>
          </p:cNvSpPr>
          <p:nvPr>
            <p:ph type="sldNum" sz="quarter" idx="13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51FCF8D-9098-42E1-BBEC-3704B50E1A61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 noEditPoints="1"/>
          </p:cNvSpPr>
          <p:nvPr/>
        </p:nvSpPr>
        <p:spPr bwMode="black">
          <a:xfrm>
            <a:off x="0" y="93663"/>
            <a:ext cx="4345517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TW"/>
          </a:p>
        </p:txBody>
      </p:sp>
      <p:pic>
        <p:nvPicPr>
          <p:cNvPr id="5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圖片版面配置區 8"/>
          <p:cNvSpPr>
            <a:spLocks noGrp="1"/>
          </p:cNvSpPr>
          <p:nvPr>
            <p:ph type="pic" sz="quarter" idx="10"/>
          </p:nvPr>
        </p:nvSpPr>
        <p:spPr>
          <a:xfrm>
            <a:off x="5755473" y="836712"/>
            <a:ext cx="5717124" cy="5328592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8143" y="2241376"/>
            <a:ext cx="4651793" cy="3923928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zh-TW"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6" name="日期版面配置區 11"/>
          <p:cNvSpPr>
            <a:spLocks noGrp="1"/>
          </p:cNvSpPr>
          <p:nvPr>
            <p:ph type="dt" sz="half" idx="11"/>
          </p:nvPr>
        </p:nvSpPr>
        <p:spPr>
          <a:xfrm>
            <a:off x="8458200" y="6400800"/>
            <a:ext cx="1168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頁尾版面配置區 12"/>
          <p:cNvSpPr>
            <a:spLocks noGrp="1"/>
          </p:cNvSpPr>
          <p:nvPr>
            <p:ph type="ftr" sz="quarter" idx="12"/>
          </p:nvPr>
        </p:nvSpPr>
        <p:spPr>
          <a:xfrm>
            <a:off x="1509184" y="6400800"/>
            <a:ext cx="6796616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投影片編號版面配置區 13"/>
          <p:cNvSpPr>
            <a:spLocks noGrp="1"/>
          </p:cNvSpPr>
          <p:nvPr>
            <p:ph type="sldNum" sz="quarter" idx="13"/>
          </p:nvPr>
        </p:nvSpPr>
        <p:spPr>
          <a:xfrm>
            <a:off x="9753600" y="6400800"/>
            <a:ext cx="9165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4DA25BC-F591-4550-B0D1-91BA6FFB7B4F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9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767A442-3036-4A13-9567-30B8F6185973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0D1F554-F122-41DB-90FC-DDAE0ADB5AE4}" type="slidenum">
              <a:rPr lang="zh-TW" altLang="en-US" smtClean="0"/>
            </a:fld>
            <a:endParaRPr lang="zh-TW" altLang="en-US"/>
          </a:p>
        </p:txBody>
      </p:sp>
      <p:pic>
        <p:nvPicPr>
          <p:cNvPr id="10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左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74063" y="836712"/>
            <a:ext cx="7530183" cy="5256584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0256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0256" y="4264496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2C48BE83-2BA3-46C1-A888-0BD292F3F241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右側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 noEditPoints="1"/>
          </p:cNvSpPr>
          <p:nvPr/>
        </p:nvSpPr>
        <p:spPr bwMode="black">
          <a:xfrm>
            <a:off x="0" y="93663"/>
            <a:ext cx="4345517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TW"/>
          </a:p>
        </p:txBody>
      </p:sp>
      <p:pic>
        <p:nvPicPr>
          <p:cNvPr id="6" name="圖片 3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919389" y="681608"/>
            <a:ext cx="7649219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2355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2355" y="4192488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68B7FC7-7786-4B32-9BD3-ACB7558C0357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左側四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89996" y="685776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8288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688288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4726433" y="685776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789996" y="3494088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2"/>
          </p:nvPr>
        </p:nvSpPr>
        <p:spPr>
          <a:xfrm>
            <a:off x="4726433" y="3494088"/>
            <a:ext cx="3769833" cy="2599208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9" name="日期版面配置區 7"/>
          <p:cNvSpPr>
            <a:spLocks noGrp="1"/>
          </p:cNvSpPr>
          <p:nvPr>
            <p:ph type="dt" sz="half" idx="13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8"/>
          <p:cNvSpPr>
            <a:spLocks noGrp="1"/>
          </p:cNvSpPr>
          <p:nvPr>
            <p:ph type="ftr" sz="quarter" idx="14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5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86E5F42-724C-4136-B81A-A37D4676668F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右側四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55" y="901800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731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6731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7728181" y="901800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3887755" y="3645024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圖片版面配置區 2"/>
          <p:cNvSpPr>
            <a:spLocks noGrp="1"/>
          </p:cNvSpPr>
          <p:nvPr>
            <p:ph type="pic" idx="12"/>
          </p:nvPr>
        </p:nvSpPr>
        <p:spPr>
          <a:xfrm>
            <a:off x="7728181" y="3645024"/>
            <a:ext cx="3665395" cy="25272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9" name="日期版面配置區 7"/>
          <p:cNvSpPr>
            <a:spLocks noGrp="1"/>
          </p:cNvSpPr>
          <p:nvPr>
            <p:ph type="dt" sz="half" idx="13"/>
          </p:nvPr>
        </p:nvSpPr>
        <p:spPr>
          <a:xfrm>
            <a:off x="7503584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頁尾版面配置區 8"/>
          <p:cNvSpPr>
            <a:spLocks noGrp="1"/>
          </p:cNvSpPr>
          <p:nvPr>
            <p:ph type="ftr" sz="quarter" idx="14"/>
          </p:nvPr>
        </p:nvSpPr>
        <p:spPr>
          <a:xfrm>
            <a:off x="1253067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投影片編號版面配置區 9"/>
          <p:cNvSpPr>
            <a:spLocks noGrp="1"/>
          </p:cNvSpPr>
          <p:nvPr>
            <p:ph type="sldNum" sz="quarter" idx="15"/>
          </p:nvPr>
        </p:nvSpPr>
        <p:spPr>
          <a:xfrm>
            <a:off x="9332384" y="6400800"/>
            <a:ext cx="1068916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486F88B-95E4-4109-A00C-E322BED81650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側兩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96199" y="908720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92277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92277" y="4114800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4648477" y="908720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日期版面配置區 7"/>
          <p:cNvSpPr>
            <a:spLocks noGrp="1"/>
          </p:cNvSpPr>
          <p:nvPr>
            <p:ph type="dt" sz="half" idx="11"/>
          </p:nvPr>
        </p:nvSpPr>
        <p:spPr>
          <a:xfrm>
            <a:off x="8098367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1847851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13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69F68BA-5E63-4656-BB2B-EB730945BEF2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右側兩張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64551" y="681608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381" y="1600200"/>
            <a:ext cx="3125013" cy="2438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zh-TW" sz="3600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27381" y="4192488"/>
            <a:ext cx="3125013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</p:txBody>
      </p:sp>
      <p:sp>
        <p:nvSpPr>
          <p:cNvPr id="5" name="圖片版面配置區 2"/>
          <p:cNvSpPr>
            <a:spLocks noGrp="1"/>
          </p:cNvSpPr>
          <p:nvPr>
            <p:ph type="pic" idx="10"/>
          </p:nvPr>
        </p:nvSpPr>
        <p:spPr>
          <a:xfrm>
            <a:off x="7824192" y="681608"/>
            <a:ext cx="3767620" cy="533968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日期版面配置區 7"/>
          <p:cNvSpPr>
            <a:spLocks noGrp="1"/>
          </p:cNvSpPr>
          <p:nvPr>
            <p:ph type="dt" sz="half" idx="11"/>
          </p:nvPr>
        </p:nvSpPr>
        <p:spPr>
          <a:xfrm>
            <a:off x="7772400" y="6400800"/>
            <a:ext cx="15494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1521884" y="6400800"/>
            <a:ext cx="5956300" cy="276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9"/>
          <p:cNvSpPr>
            <a:spLocks noGrp="1"/>
          </p:cNvSpPr>
          <p:nvPr>
            <p:ph type="sldNum" sz="quarter" idx="13"/>
          </p:nvPr>
        </p:nvSpPr>
        <p:spPr>
          <a:xfrm>
            <a:off x="9601200" y="6400800"/>
            <a:ext cx="1068917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E5457CA-BDD4-464D-9798-D8082185EA37}" type="slidenum">
              <a:rPr lang="en-US" altLang="zh-TW"/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609600" y="163934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197600" y="163934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0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6768A9C-6D09-4704-9B98-7A8672C3A56D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A1AA8EB3-1C29-4BA4-8D2B-5A8F7C4C2F03}" type="slidenum">
              <a:rPr lang="zh-TW" altLang="en-US" smtClean="0"/>
            </a:fld>
            <a:endParaRPr lang="zh-TW" altLang="en-US"/>
          </a:p>
        </p:txBody>
      </p:sp>
      <p:pic>
        <p:nvPicPr>
          <p:cNvPr id="9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首頁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 dirty="0"/>
              <a:t>按一下以編輯母片文字樣式</a:t>
            </a:r>
            <a:endParaRPr lang="zh-TW" altLang="en-US" noProof="0" dirty="0"/>
          </a:p>
          <a:p>
            <a:pPr lvl="1"/>
            <a:r>
              <a:rPr lang="zh-TW" altLang="en-US" noProof="0" dirty="0"/>
              <a:t>第二層</a:t>
            </a:r>
            <a:endParaRPr lang="zh-TW" altLang="en-US" noProof="0" dirty="0"/>
          </a:p>
          <a:p>
            <a:pPr lvl="2"/>
            <a:r>
              <a:rPr lang="zh-TW" altLang="en-US" noProof="0" dirty="0"/>
              <a:t>第三層</a:t>
            </a:r>
            <a:endParaRPr lang="zh-TW" altLang="en-US" noProof="0" dirty="0"/>
          </a:p>
          <a:p>
            <a:pPr lvl="3"/>
            <a:r>
              <a:rPr lang="zh-TW" altLang="en-US" noProof="0" dirty="0"/>
              <a:t>第四層</a:t>
            </a:r>
            <a:endParaRPr lang="zh-TW" altLang="en-US" noProof="0" dirty="0"/>
          </a:p>
          <a:p>
            <a:pPr lvl="4"/>
            <a:r>
              <a:rPr lang="zh-TW" altLang="en-US" noProof="0" dirty="0"/>
              <a:t>第五層</a:t>
            </a:r>
            <a:endParaRPr lang="zh-TW" altLang="en-US" noProof="0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3E09746-F2A8-4BFB-A79E-DFC73045077C}" type="datetimeFigureOut">
              <a:rPr lang="zh-TW" altLang="en-US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F762EA3-E6F9-4819-9605-5F9397271771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簡報內頁1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3600">
                <a:latin typeface="+mn-ea"/>
                <a:ea typeface="+mn-ea"/>
              </a:defRPr>
            </a:lvl1pPr>
            <a:lvl2pPr algn="l">
              <a:defRPr sz="3200">
                <a:latin typeface="+mn-ea"/>
                <a:ea typeface="+mn-ea"/>
              </a:defRPr>
            </a:lvl2pPr>
            <a:lvl3pPr algn="l">
              <a:defRPr sz="2800">
                <a:latin typeface="+mn-ea"/>
                <a:ea typeface="+mn-ea"/>
              </a:defRPr>
            </a:lvl3pPr>
            <a:lvl4pPr algn="l">
              <a:defRPr sz="2400">
                <a:latin typeface="+mn-ea"/>
                <a:ea typeface="+mn-ea"/>
              </a:defRPr>
            </a:lvl4pPr>
            <a:lvl5pPr algn="l">
              <a:defRPr sz="2000">
                <a:latin typeface="+mn-ea"/>
                <a:ea typeface="+mn-ea"/>
              </a:defRPr>
            </a:lvl5pPr>
          </a:lstStyle>
          <a:p>
            <a:pPr lvl="0"/>
            <a:r>
              <a:rPr lang="zh-TW" altLang="en-US" noProof="0" dirty="0"/>
              <a:t>按一下以編輯母片文字樣式</a:t>
            </a:r>
            <a:endParaRPr lang="zh-TW" altLang="en-US" noProof="0" dirty="0"/>
          </a:p>
          <a:p>
            <a:pPr lvl="1"/>
            <a:r>
              <a:rPr lang="zh-TW" altLang="en-US" noProof="0" dirty="0"/>
              <a:t>第二層</a:t>
            </a:r>
            <a:endParaRPr lang="zh-TW" altLang="en-US" noProof="0" dirty="0"/>
          </a:p>
          <a:p>
            <a:pPr lvl="2"/>
            <a:r>
              <a:rPr lang="zh-TW" altLang="en-US" noProof="0" dirty="0"/>
              <a:t>第三層</a:t>
            </a:r>
            <a:endParaRPr lang="zh-TW" altLang="en-US" noProof="0" dirty="0"/>
          </a:p>
          <a:p>
            <a:pPr lvl="3"/>
            <a:r>
              <a:rPr lang="zh-TW" altLang="en-US" noProof="0" dirty="0"/>
              <a:t>第四層</a:t>
            </a:r>
            <a:endParaRPr lang="zh-TW" altLang="en-US" noProof="0" dirty="0"/>
          </a:p>
          <a:p>
            <a:pPr lvl="4"/>
            <a:r>
              <a:rPr lang="zh-TW" altLang="en-US" noProof="0" dirty="0"/>
              <a:t>第五層</a:t>
            </a:r>
            <a:endParaRPr lang="zh-TW" altLang="en-US" noProof="0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52A2E91A-97EE-4024-8CA2-C27518935DF9}" type="datetimeFigureOut">
              <a:rPr lang="zh-TW" altLang="en-US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3D343AE7-90C3-4188-B944-544A19016659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圖片 2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簡報內頁2_鼎新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8122DA0-CB37-45E5-872B-3003FD67DD92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609600" y="157425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609600" y="221401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7425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6193367" y="221401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43605" y="404664"/>
            <a:ext cx="9313035" cy="1152128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E118040-702C-4553-8BBF-C2EB3A101AE7}" type="datetimeFigureOut">
              <a:rPr lang="zh-TW" altLang="en-US" smtClean="0"/>
            </a:fld>
            <a:endParaRPr lang="zh-TW" altLang="en-US"/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5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70474FAF-80AC-45E5-B3E6-18EC5CC579B5}" type="slidenum">
              <a:rPr lang="zh-TW" altLang="en-US" smtClean="0"/>
            </a:fld>
            <a:endParaRPr lang="zh-TW" altLang="en-US"/>
          </a:p>
        </p:txBody>
      </p:sp>
      <p:pic>
        <p:nvPicPr>
          <p:cNvPr id="11" name="圖片 2" descr="簡報內頁1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48679"/>
            <a:ext cx="4011084" cy="10695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766733" y="548680"/>
            <a:ext cx="6815667" cy="57606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18257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84310C5-6D6B-44E8-BF0C-97E93EA06A93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E718BA60-D833-48D7-9A53-38303AC32601}" type="slidenum">
              <a:rPr lang="zh-TW" altLang="en-US" smtClean="0"/>
            </a:fld>
            <a:endParaRPr lang="zh-TW" altLang="en-US"/>
          </a:p>
        </p:txBody>
      </p:sp>
      <p:pic>
        <p:nvPicPr>
          <p:cNvPr id="9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  <a:endParaRPr lang="zh-TW" alt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  <p:pic>
        <p:nvPicPr>
          <p:cNvPr id="9" name="圖片 2" descr="簡報內頁2_鼎新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5" Type="http://schemas.openxmlformats.org/officeDocument/2006/relationships/theme" Target="../theme/theme1.xml"/><Relationship Id="rId34" Type="http://schemas.openxmlformats.org/officeDocument/2006/relationships/image" Target="../media/image4.jpeg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5" Type="http://schemas.openxmlformats.org/officeDocument/2006/relationships/theme" Target="../theme/theme2.xml"/><Relationship Id="rId34" Type="http://schemas.openxmlformats.org/officeDocument/2006/relationships/image" Target="../media/image4.jpeg"/><Relationship Id="rId33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3.xml"/><Relationship Id="rId3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 descr="1007簡報內頁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6" descr="1007簡報內頁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 descr="1007簡報內頁.jpg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08060" y="2213992"/>
            <a:ext cx="8640960" cy="1143000"/>
          </a:xfrm>
        </p:spPr>
        <p:txBody>
          <a:bodyPr/>
          <a:p>
            <a:r>
              <a:rPr lang="zh-TW" altLang="en-US"/>
              <a:t>互聯中台</a:t>
            </a:r>
            <a:r>
              <a:rPr lang="en-US" altLang="zh-TW"/>
              <a:t>demo</a:t>
            </a:r>
            <a:r>
              <a:rPr lang="zh-TW" altLang="en-US"/>
              <a:t>環境建立</a:t>
            </a:r>
            <a:r>
              <a:rPr lang="en-US" altLang="zh-TW"/>
              <a:t>		-</a:t>
            </a:r>
            <a:r>
              <a:rPr lang="zh-TW" altLang="en-US" sz="4800"/>
              <a:t>虛擬網卡設定</a:t>
            </a:r>
            <a:endParaRPr lang="zh-TW" altLang="en-US" sz="4800"/>
          </a:p>
        </p:txBody>
      </p:sp>
      <p:sp>
        <p:nvSpPr>
          <p:cNvPr id="6" name="文字方塊 5"/>
          <p:cNvSpPr txBox="1"/>
          <p:nvPr/>
        </p:nvSpPr>
        <p:spPr>
          <a:xfrm>
            <a:off x="3725446" y="4471149"/>
            <a:ext cx="4580890" cy="21304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base">
              <a:lnSpc>
                <a:spcPct val="100000"/>
              </a:lnSpc>
              <a:spcAft>
                <a:spcPts val="500"/>
              </a:spcAft>
              <a:defRPr/>
            </a:pPr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周宏達 </a:t>
            </a:r>
            <a:r>
              <a:rPr lang="en-US" altLang="zh-TW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Jerry Chou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ct val="100000"/>
              </a:lnSpc>
              <a:spcAft>
                <a:spcPts val="500"/>
              </a:spcAft>
              <a:defRPr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研發處/智能</a:t>
            </a:r>
            <a:r>
              <a:rPr lang="en-US" altLang="zh-TW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技術中心/互聯中台技術部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base">
              <a:lnSpc>
                <a:spcPct val="150000"/>
              </a:lnSpc>
              <a:spcAft>
                <a:spcPts val="500"/>
              </a:spcAft>
              <a:defRPr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鼎捷集團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fontAlgn="base">
              <a:lnSpc>
                <a:spcPct val="150000"/>
              </a:lnSpc>
              <a:spcAft>
                <a:spcPts val="500"/>
              </a:spcAft>
              <a:defRPr/>
            </a:pP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3815" y="1495425"/>
            <a:ext cx="5525135" cy="41763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94050" y="395922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17360" y="375920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80480" y="496062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159750" y="4709160"/>
            <a:ext cx="3982720" cy="1028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en-US" alt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版本名稱略有差異，</a:t>
            </a:r>
            <a:endParaRPr lang="zh-TW" altLang="en-US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選擇包含以下文字即可：</a:t>
            </a:r>
            <a:endParaRPr lang="zh-TW" altLang="en-US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Microsoft Loopback Adapter</a:t>
            </a:r>
            <a:endParaRPr lang="en-US" alt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7393305" y="4064000"/>
            <a:ext cx="800735" cy="57213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344295"/>
            <a:ext cx="5547995" cy="41687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97395" y="474281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75" y="1332865"/>
            <a:ext cx="5555615" cy="41916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91045" y="474091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50" y="1191895"/>
            <a:ext cx="9944735" cy="44735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80460" y="353949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29630" y="516382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9305" y="1470660"/>
            <a:ext cx="2751455" cy="298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6545" y="906145"/>
            <a:ext cx="3978275" cy="50450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17335" y="274193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98105" y="386397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2745" y="4211955"/>
            <a:ext cx="1148080" cy="3359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3185" y="951865"/>
            <a:ext cx="4404995" cy="49536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476240" y="252412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28920" y="420560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36640" y="527685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3245" y="1236345"/>
            <a:ext cx="3061335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 sz="2000">
                <a:solidFill>
                  <a:srgbClr val="FF0000"/>
                </a:solidFill>
              </a:rPr>
              <a:t>請依照這頁的內容輸入</a:t>
            </a:r>
            <a:endParaRPr lang="zh-TW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字方塊 3"/>
          <p:cNvSpPr txBox="1"/>
          <p:nvPr/>
        </p:nvSpPr>
        <p:spPr>
          <a:xfrm>
            <a:off x="877570" y="89916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975" y="982345"/>
            <a:ext cx="9289415" cy="48926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61080" y="170624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47510" y="406908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7475" y="3524885"/>
            <a:ext cx="5360035" cy="9429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184390" y="4069080"/>
            <a:ext cx="4081145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en-US" alt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IPv4</a:t>
            </a:r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位址</a:t>
            </a:r>
            <a:endParaRPr lang="zh-TW" altLang="en-US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安裝設定與驗證方式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TW" altLang="en-US"/>
              <a:t>使用虛擬</a:t>
            </a:r>
            <a:r>
              <a:rPr lang="en-US" altLang="zh-TW"/>
              <a:t>IP</a:t>
            </a:r>
            <a:r>
              <a:rPr lang="zh-TW" altLang="en-US">
                <a:sym typeface="+mn-ea"/>
              </a:rPr>
              <a:t>安裝</a:t>
            </a:r>
            <a:r>
              <a:rPr lang="zh-TW" altLang="en-US"/>
              <a:t>中台</a:t>
            </a:r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圖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3130" y="2199640"/>
            <a:ext cx="4904740" cy="382841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687060" y="291528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05535" y="1327150"/>
            <a:ext cx="4287520" cy="723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安裝中台的過程，要把本機</a:t>
            </a:r>
            <a:r>
              <a:rPr lang="en-US" alt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位址設定為虛擬網卡的位址。</a:t>
            </a:r>
            <a:endParaRPr lang="zh-TW" altLang="en-US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字方塊 4"/>
          <p:cNvSpPr txBox="1"/>
          <p:nvPr/>
        </p:nvSpPr>
        <p:spPr>
          <a:xfrm>
            <a:off x="1260475" y="784860"/>
            <a:ext cx="5941060" cy="1028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安裝完後請檢測服務，在瀏覽器上輸入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</a:t>
            </a:r>
            <a:r>
              <a:rPr lang="en-US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192.168.0.1:</a:t>
            </a:r>
            <a:r>
              <a:rPr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9999/IntegrationEntry?wsdl</a:t>
            </a:r>
            <a:endParaRPr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看到以下畫面表示安裝完成。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80" y="1945005"/>
            <a:ext cx="8600440" cy="4646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TW" altLang="en-US"/>
              <a:t>場景</a:t>
            </a:r>
            <a:endParaRPr lang="zh-TW" altLang="en-US"/>
          </a:p>
          <a:p>
            <a:pPr lvl="1"/>
            <a:r>
              <a:rPr lang="zh-TW" altLang="en-US"/>
              <a:t>顧問想在自己的筆電建置</a:t>
            </a:r>
            <a:r>
              <a:rPr lang="en-US" altLang="zh-TW"/>
              <a:t>ERP</a:t>
            </a:r>
            <a:r>
              <a:rPr lang="zh-TW" altLang="en-US"/>
              <a:t>、</a:t>
            </a:r>
            <a:r>
              <a:rPr lang="en-US" altLang="zh-TW"/>
              <a:t>SMES</a:t>
            </a:r>
            <a:r>
              <a:rPr lang="zh-TW" altLang="en-US"/>
              <a:t>與中台的</a:t>
            </a:r>
            <a:r>
              <a:rPr lang="en-US" altLang="zh-TW"/>
              <a:t>demo</a:t>
            </a:r>
            <a:r>
              <a:rPr lang="zh-TW" altLang="en-US"/>
              <a:t>環境，</a:t>
            </a:r>
            <a:br>
              <a:rPr lang="zh-TW" altLang="en-US"/>
            </a:br>
            <a:r>
              <a:rPr lang="zh-TW" altLang="en-US"/>
              <a:t>安裝過程中會遇到以下問題：</a:t>
            </a:r>
            <a:endParaRPr lang="zh-TW" altLang="en-US"/>
          </a:p>
          <a:p>
            <a:pPr marL="1371600" lvl="2" indent="-457200">
              <a:buFont typeface="+mj-lt"/>
              <a:buAutoNum type="alphaLcParenR"/>
            </a:pPr>
            <a:r>
              <a:rPr lang="zh-TW" altLang="en-US">
                <a:sym typeface="+mn-ea"/>
              </a:rPr>
              <a:t>安裝</a:t>
            </a:r>
            <a:r>
              <a:rPr lang="zh-TW" altLang="en-US"/>
              <a:t>中台需輸入服務器</a:t>
            </a:r>
            <a:r>
              <a:rPr lang="en-US" altLang="zh-TW"/>
              <a:t>IP</a:t>
            </a:r>
            <a:r>
              <a:rPr lang="zh-TW" altLang="en-US"/>
              <a:t>，且</a:t>
            </a:r>
            <a:r>
              <a:rPr lang="zh-TW" altLang="en-US">
                <a:solidFill>
                  <a:srgbClr val="FF0000"/>
                </a:solidFill>
              </a:rPr>
              <a:t>限制不可使用</a:t>
            </a:r>
            <a:r>
              <a:rPr lang="en-US" altLang="zh-TW">
                <a:solidFill>
                  <a:srgbClr val="FF0000"/>
                </a:solidFill>
              </a:rPr>
              <a:t>127.0.0.1</a:t>
            </a:r>
            <a:r>
              <a:rPr lang="zh-TW" altLang="en-US"/>
              <a:t>或</a:t>
            </a:r>
            <a:r>
              <a:rPr lang="en-US" altLang="zh-TW">
                <a:solidFill>
                  <a:srgbClr val="FF0000"/>
                </a:solidFill>
              </a:rPr>
              <a:t>localhost</a:t>
            </a:r>
            <a:endParaRPr lang="en-US" altLang="zh-TW"/>
          </a:p>
          <a:p>
            <a:pPr marL="1371600" lvl="2" indent="-457200">
              <a:buFont typeface="+mj-lt"/>
              <a:buAutoNum type="alphaLcParenR"/>
            </a:pPr>
            <a:r>
              <a:rPr lang="zh-TW" altLang="en-US"/>
              <a:t>如使用當下筆電分配到的</a:t>
            </a:r>
            <a:r>
              <a:rPr lang="en-US" altLang="zh-TW"/>
              <a:t>IP (ex.10.20.88.223)</a:t>
            </a:r>
            <a:r>
              <a:rPr lang="zh-TW" altLang="en-US"/>
              <a:t>，後續</a:t>
            </a:r>
            <a:r>
              <a:rPr lang="zh-TW" altLang="en-US" b="1">
                <a:solidFill>
                  <a:srgbClr val="1552D1"/>
                </a:solidFill>
              </a:rPr>
              <a:t>筆電一換</a:t>
            </a:r>
            <a:r>
              <a:rPr lang="en-US" altLang="zh-TW" b="1">
                <a:solidFill>
                  <a:srgbClr val="1552D1"/>
                </a:solidFill>
              </a:rPr>
              <a:t>IP</a:t>
            </a:r>
            <a:r>
              <a:rPr lang="zh-TW" altLang="en-US"/>
              <a:t>，中台會偵測到</a:t>
            </a:r>
            <a:r>
              <a:rPr lang="en-US" altLang="zh-TW"/>
              <a:t>IP</a:t>
            </a:r>
            <a:r>
              <a:rPr lang="zh-TW" altLang="en-US"/>
              <a:t>錯誤，啟動失敗</a:t>
            </a:r>
            <a:br>
              <a:rPr lang="zh-TW" altLang="en-US"/>
            </a:br>
            <a:endParaRPr lang="zh-TW" altLang="en-US"/>
          </a:p>
          <a:p>
            <a:pPr lvl="0" algn="l"/>
            <a:r>
              <a:rPr lang="zh-TW" altLang="en-US" sz="3200">
                <a:sym typeface="+mn-ea"/>
              </a:rPr>
              <a:t>解決方案</a:t>
            </a:r>
            <a:endParaRPr lang="zh-TW" altLang="en-US" sz="3200"/>
          </a:p>
          <a:p>
            <a:pPr lvl="1"/>
            <a:r>
              <a:rPr lang="zh-TW" altLang="en-US" sz="2400">
                <a:sym typeface="+mn-ea"/>
              </a:rPr>
              <a:t>透過在本機建立虛擬網卡，讓</a:t>
            </a:r>
            <a:r>
              <a:rPr lang="en-US" altLang="zh-TW" sz="2400">
                <a:sym typeface="+mn-ea"/>
              </a:rPr>
              <a:t>demo</a:t>
            </a:r>
            <a:r>
              <a:rPr lang="zh-TW" altLang="en-US" sz="2400">
                <a:sym typeface="+mn-ea"/>
              </a:rPr>
              <a:t>環境比照客戶運作環境，可使用固定</a:t>
            </a:r>
            <a:r>
              <a:rPr lang="en-US" altLang="zh-TW" sz="2400">
                <a:sym typeface="+mn-ea"/>
              </a:rPr>
              <a:t>IP</a:t>
            </a:r>
            <a:r>
              <a:rPr lang="zh-TW" altLang="en-US" sz="2400">
                <a:sym typeface="+mn-ea"/>
              </a:rPr>
              <a:t>，讓系統能正常運作。</a:t>
            </a:r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TW" altLang="en-US"/>
              <a:t>背景說明</a:t>
            </a:r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常見問題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字方塊 1"/>
          <p:cNvSpPr txBox="1"/>
          <p:nvPr/>
        </p:nvSpPr>
        <p:spPr>
          <a:xfrm>
            <a:off x="643255" y="1619885"/>
            <a:ext cx="10905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TW" sz="2000"/>
              <a:t>Q</a:t>
            </a:r>
            <a:r>
              <a:rPr lang="zh-TW" altLang="en-US" sz="2000"/>
              <a:t>：數據庫SQL Express在本地，但無法使用</a:t>
            </a:r>
            <a:r>
              <a:rPr lang="en-US" altLang="zh-TW" sz="2000"/>
              <a:t>IP</a:t>
            </a:r>
            <a:r>
              <a:rPr lang="zh-TW" altLang="en-US" sz="2000"/>
              <a:t>進行設定</a:t>
            </a:r>
            <a:r>
              <a:rPr lang="zh-TW" altLang="en-US" sz="2000"/>
              <a:t>？</a:t>
            </a:r>
            <a:endParaRPr lang="zh-TW" altLang="en-US" sz="2000"/>
          </a:p>
          <a:p>
            <a:pPr>
              <a:lnSpc>
                <a:spcPct val="150000"/>
              </a:lnSpc>
            </a:pPr>
            <a:r>
              <a:rPr lang="en-US" altLang="zh-TW" sz="2000"/>
              <a:t>A</a:t>
            </a:r>
            <a:r>
              <a:rPr lang="zh-TW" altLang="en-US" sz="2000"/>
              <a:t>：SQL Express 預設沒有開放 TCP/IP 連線，請確認</a:t>
            </a:r>
            <a:r>
              <a:rPr lang="zh-TW" altLang="en-US" sz="2000"/>
              <a:t>以下設定。</a:t>
            </a:r>
            <a:endParaRPr lang="zh-TW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圖片 5" descr="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1310640"/>
            <a:ext cx="3980815" cy="4552315"/>
          </a:xfrm>
          <a:prstGeom prst="rect">
            <a:avLst/>
          </a:prstGeom>
        </p:spPr>
      </p:pic>
      <p:pic>
        <p:nvPicPr>
          <p:cNvPr id="7" name="圖片 6" descr="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30" y="1833245"/>
            <a:ext cx="4561840" cy="18002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715510" y="517652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939155" y="374396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48555" y="5434330"/>
            <a:ext cx="3789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>
                <a:solidFill>
                  <a:srgbClr val="FF0000"/>
                </a:solidFill>
              </a:rPr>
              <a:t>在「物件總管」視窗的「伺服器」按右鍵選「屬性」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10630" y="3756660"/>
            <a:ext cx="5347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>
                <a:solidFill>
                  <a:srgbClr val="FF0000"/>
                </a:solidFill>
              </a:rPr>
              <a:t>選取「安全性」頁籤並在 "伺服器驗證" 的地方選取「SQL Server 及 Windows 驗證模式」，按下「確定」按鈕後退出。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10630" y="2729865"/>
            <a:ext cx="810895" cy="2590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827655" y="5392420"/>
            <a:ext cx="1887855" cy="2971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040370" y="3057525"/>
            <a:ext cx="2378075" cy="2971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圖片 3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9675" y="1434465"/>
            <a:ext cx="3647440" cy="357505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749675" y="5104765"/>
            <a:ext cx="473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開啟「SQL Server 組態管理員」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SQL Server Configuration Manager )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61360" y="395605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72840" y="4240530"/>
            <a:ext cx="3761740" cy="3721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圖片 12" descr="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220" y="723900"/>
            <a:ext cx="7124065" cy="58191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42340" y="181991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04535" y="157988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41415" y="1554480"/>
            <a:ext cx="4498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 TCP/IP 按滑鼠右鍵，選「內容」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825230" y="3597910"/>
            <a:ext cx="30162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>
                <a:solidFill>
                  <a:srgbClr val="FF0000"/>
                </a:solidFill>
              </a:rPr>
              <a:t>選取「IP 位址」頁籤，修改 IPAll 的兩個參數：</a:t>
            </a:r>
            <a:endParaRPr lang="zh-TW" altLang="en-US">
              <a:solidFill>
                <a:srgbClr val="FF0000"/>
              </a:solidFill>
            </a:endParaRPr>
          </a:p>
          <a:p>
            <a:endParaRPr lang="zh-TW" altLang="en-US">
              <a:solidFill>
                <a:srgbClr val="FF0000"/>
              </a:solidFill>
            </a:endParaRPr>
          </a:p>
          <a:p>
            <a:r>
              <a:rPr lang="zh-TW" altLang="en-US">
                <a:solidFill>
                  <a:srgbClr val="FF0000"/>
                </a:solidFill>
              </a:rPr>
              <a:t>TCP 動態通訊埠: 清空</a:t>
            </a:r>
            <a:endParaRPr lang="zh-TW" altLang="en-US">
              <a:solidFill>
                <a:srgbClr val="FF0000"/>
              </a:solidFill>
            </a:endParaRPr>
          </a:p>
          <a:p>
            <a:r>
              <a:rPr lang="zh-TW" altLang="en-US">
                <a:solidFill>
                  <a:srgbClr val="FF0000"/>
                </a:solidFill>
              </a:rPr>
              <a:t>TCP 通訊埠: 1433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66845" y="475234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5735" y="3106420"/>
            <a:ext cx="3943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>
                <a:solidFill>
                  <a:srgbClr val="FF0000"/>
                </a:solidFill>
              </a:rPr>
              <a:t>選取「SQL Server 網路組態」</a:t>
            </a:r>
            <a:endParaRPr lang="zh-TW" altLang="en-US">
              <a:solidFill>
                <a:srgbClr val="FF0000"/>
              </a:solidFill>
            </a:endParaRPr>
          </a:p>
          <a:p>
            <a:r>
              <a:rPr lang="zh-TW" altLang="en-US">
                <a:solidFill>
                  <a:srgbClr val="FF0000"/>
                </a:solidFill>
              </a:rPr>
              <a:t>再</a:t>
            </a:r>
            <a:r>
              <a:rPr lang="zh-TW" altLang="en-US">
                <a:solidFill>
                  <a:srgbClr val="FF0000"/>
                </a:solidFill>
              </a:rPr>
              <a:t>選取</a:t>
            </a:r>
            <a:r>
              <a:rPr lang="zh-TW" altLang="en-US">
                <a:solidFill>
                  <a:srgbClr val="FF0000"/>
                </a:solidFill>
              </a:rPr>
              <a:t>「SQLEXPRESS 的通訊協定」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338820" y="6323330"/>
            <a:ext cx="43751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④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59190" y="6336030"/>
            <a:ext cx="3351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sz="2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重新啟動 SQL Express 即可</a:t>
            </a:r>
            <a:endParaRPr lang="zh-TW" sz="2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3725" y="4972685"/>
            <a:ext cx="3827780" cy="5168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7790815" y="3879850"/>
            <a:ext cx="953770" cy="97980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852545" y="1915160"/>
            <a:ext cx="2641600" cy="208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379220" y="2059940"/>
            <a:ext cx="2268220" cy="3721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1229360" y="2564765"/>
            <a:ext cx="296545" cy="515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/>
              <a:t>建立虛擬網卡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圖片 2" descr="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775" y="1069340"/>
            <a:ext cx="8685530" cy="502856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752975" y="370014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2205" y="958215"/>
            <a:ext cx="7390765" cy="56000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61515" y="170878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4425" y="704215"/>
            <a:ext cx="7422515" cy="54489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72510" y="4166235"/>
            <a:ext cx="52006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58310" y="134810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③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24530" y="70421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65575" y="4156075"/>
            <a:ext cx="4081145" cy="419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TW" altLang="en-US" sz="2000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點選網路介面卡</a:t>
            </a:r>
            <a:endParaRPr lang="zh-TW" altLang="en-US" sz="2000">
              <a:solidFill>
                <a:srgbClr val="FF0000"/>
              </a:solidFill>
              <a:latin typeface="Calibri" panose="020F0502020204030204" charset="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321435"/>
            <a:ext cx="5547995" cy="42144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096125" y="486664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336675"/>
            <a:ext cx="5547995" cy="41840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47415" y="346456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000240" y="4797425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圖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351915"/>
            <a:ext cx="5547995" cy="41535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22800" y="414401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①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74865" y="519811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TW" altLang="en-US" sz="2000" b="1">
                <a:solidFill>
                  <a:srgbClr val="FF0000"/>
                </a:solidFill>
                <a:latin typeface="Calibri" panose="020F0502020204030204" charset="0"/>
              </a:rPr>
              <a:t>②</a:t>
            </a:r>
            <a:endParaRPr lang="zh-TW" altLang="en-US" sz="2000" b="1">
              <a:solidFill>
                <a:srgbClr val="FF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rrych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WPS Presentation</Application>
  <PresentationFormat>宽屏</PresentationFormat>
  <Paragraphs>128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新細明體</vt:lpstr>
      <vt:lpstr>Wingdings</vt:lpstr>
      <vt:lpstr>微軟正黑體</vt:lpstr>
      <vt:lpstr>Calibri</vt:lpstr>
      <vt:lpstr>新細明體</vt:lpstr>
      <vt:lpstr>Calibri</vt:lpstr>
      <vt:lpstr>Microsoft YaHei</vt:lpstr>
      <vt:lpstr>SimSun</vt:lpstr>
      <vt:lpstr>Arial Unicode MS</vt:lpstr>
      <vt:lpstr>Jerrychou</vt:lpstr>
      <vt:lpstr>1_Office 佈景主題</vt:lpstr>
      <vt:lpstr>互聯中台demo環境建立		-虛擬網卡設定</vt:lpstr>
      <vt:lpstr>PowerPoint 演示文稿</vt:lpstr>
      <vt:lpstr>建立虛擬網卡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安裝設定與驗證方式</vt:lpstr>
      <vt:lpstr>PowerPoint 演示文稿</vt:lpstr>
      <vt:lpstr>PowerPoint 演示文稿</vt:lpstr>
      <vt:lpstr>常見問題</vt:lpstr>
      <vt:lpstr>PowerPoint 演示文稿</vt:lpstr>
      <vt:lpstr>PowerPoint 演示文稿</vt:lpstr>
      <vt:lpstr>PowerPoint 演示文稿</vt:lpstr>
      <vt:lpstr>PowerPoint 演示文稿</vt:lpstr>
    </vt:vector>
  </TitlesOfParts>
  <Company>DSC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jerrychou</dc:creator>
  <cp:lastModifiedBy>Yi Ting</cp:lastModifiedBy>
  <cp:revision>54</cp:revision>
  <dcterms:created xsi:type="dcterms:W3CDTF">2018-08-08T08:35:00Z</dcterms:created>
  <dcterms:modified xsi:type="dcterms:W3CDTF">2019-05-21T03:31:31Z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1028-10.8.2.6633</vt:lpwstr>
  </property>
</Properties>
</file>